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5"/>
  </p:notesMasterIdLst>
  <p:sldIdLst>
    <p:sldId id="260" r:id="rId2"/>
    <p:sldId id="270"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343" autoAdjust="0"/>
  </p:normalViewPr>
  <p:slideViewPr>
    <p:cSldViewPr snapToGrid="0">
      <p:cViewPr varScale="1">
        <p:scale>
          <a:sx n="71" d="100"/>
          <a:sy n="71" d="100"/>
        </p:scale>
        <p:origin x="7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10/29/2019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10/29/2019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10/29/2019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Oct 29, 2019</a:t>
            </a:r>
            <a:endParaRPr lang="en-US" dirty="0"/>
          </a:p>
        </p:txBody>
      </p:sp>
      <p:sp>
        <p:nvSpPr>
          <p:cNvPr id="3" name="Content Placeholder 2"/>
          <p:cNvSpPr>
            <a:spLocks noGrp="1"/>
          </p:cNvSpPr>
          <p:nvPr>
            <p:ph idx="1"/>
          </p:nvPr>
        </p:nvSpPr>
        <p:spPr>
          <a:xfrm>
            <a:off x="1154955" y="2603500"/>
            <a:ext cx="10205772" cy="3416300"/>
          </a:xfrm>
        </p:spPr>
        <p:txBody>
          <a:bodyPr>
            <a:normAutofit/>
          </a:bodyPr>
          <a:lstStyle/>
          <a:p>
            <a:r>
              <a:rPr lang="en-US" b="1" dirty="0" smtClean="0"/>
              <a:t>P3 Challenge –  Sketch the graph for the force of friction versus applied force. Indicate the regions of static and dynamic friction on your graph.</a:t>
            </a:r>
          </a:p>
          <a:p>
            <a:r>
              <a:rPr lang="en-US" b="1" dirty="0" smtClean="0">
                <a:sym typeface="Euclid Extra" panose="02050502000505020303" pitchFamily="18" charset="2"/>
              </a:rPr>
              <a:t>Today’s Objective: </a:t>
            </a:r>
            <a:r>
              <a:rPr lang="en-US" b="1" dirty="0"/>
              <a:t>IB 2.2 </a:t>
            </a:r>
            <a:r>
              <a:rPr lang="en-US" b="1" dirty="0" smtClean="0"/>
              <a:t>Forces  Friction</a:t>
            </a:r>
            <a:endParaRPr lang="en-US" b="1" dirty="0"/>
          </a:p>
          <a:p>
            <a:r>
              <a:rPr lang="en-US" b="1" dirty="0" smtClean="0"/>
              <a:t>Agenda </a:t>
            </a:r>
            <a:endParaRPr lang="en-US" b="1" dirty="0"/>
          </a:p>
          <a:p>
            <a:pPr lvl="1"/>
            <a:r>
              <a:rPr lang="en-US" b="1" dirty="0" smtClean="0"/>
              <a:t>2 more sample problems</a:t>
            </a:r>
          </a:p>
          <a:p>
            <a:pPr lvl="1"/>
            <a:r>
              <a:rPr lang="en-US" b="1" dirty="0" smtClean="0"/>
              <a:t>Time to work on white boards for Friction Worksheet</a:t>
            </a:r>
            <a:endParaRPr lang="en-US" b="1" dirty="0"/>
          </a:p>
          <a:p>
            <a:r>
              <a:rPr lang="en-US" b="1" dirty="0"/>
              <a:t>Assignment: </a:t>
            </a:r>
          </a:p>
          <a:p>
            <a:pPr lvl="1"/>
            <a:r>
              <a:rPr lang="en-US" b="1" dirty="0" smtClean="0"/>
              <a:t>Complete the Friction </a:t>
            </a:r>
            <a:r>
              <a:rPr lang="en-US" b="1" dirty="0" smtClean="0"/>
              <a:t>Worksheet</a:t>
            </a:r>
          </a:p>
          <a:p>
            <a:pPr lvl="1"/>
            <a:r>
              <a:rPr lang="en-US" sz="1900" b="1" dirty="0" smtClean="0"/>
              <a:t>Hand in Friction PhET by end of day.</a:t>
            </a:r>
            <a:endParaRPr lang="en-US" sz="1900" b="1" dirty="0"/>
          </a:p>
          <a:p>
            <a:pPr lvl="1"/>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
        <p:nvSpPr>
          <p:cNvPr id="13" name="TextBox 12"/>
          <p:cNvSpPr txBox="1"/>
          <p:nvPr/>
        </p:nvSpPr>
        <p:spPr>
          <a:xfrm>
            <a:off x="8478982" y="4165707"/>
            <a:ext cx="2770909" cy="646331"/>
          </a:xfrm>
          <a:prstGeom prst="rect">
            <a:avLst/>
          </a:prstGeom>
          <a:noFill/>
        </p:spPr>
        <p:txBody>
          <a:bodyPr wrap="square" rtlCol="0">
            <a:spAutoFit/>
          </a:bodyPr>
          <a:lstStyle/>
          <a:p>
            <a:r>
              <a:rPr lang="en-US" dirty="0" smtClean="0"/>
              <a:t>Get out Friction WS for check for progress</a:t>
            </a:r>
            <a:endParaRPr lang="en-US"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Friction Problems</a:t>
            </a:r>
            <a:endParaRPr lang="en-US" dirty="0"/>
          </a:p>
        </p:txBody>
      </p:sp>
      <p:sp>
        <p:nvSpPr>
          <p:cNvPr id="6" name="Content Placeholder 5"/>
          <p:cNvSpPr>
            <a:spLocks noGrp="1"/>
          </p:cNvSpPr>
          <p:nvPr>
            <p:ph idx="1"/>
          </p:nvPr>
        </p:nvSpPr>
        <p:spPr/>
        <p:txBody>
          <a:bodyPr>
            <a:normAutofit/>
          </a:bodyPr>
          <a:lstStyle/>
          <a:p>
            <a:r>
              <a:rPr lang="en-US" b="1" dirty="0" smtClean="0"/>
              <a:t>A flatbed truck is carrying a heavy crate. The coefficient of static friction between the crate and the truckbed is 0.75. What is the maximum rate at which the driver can decelerate and still avoid having the crate slide against the cab?</a:t>
            </a:r>
          </a:p>
          <a:p>
            <a:endParaRPr lang="en-US" b="1" dirty="0"/>
          </a:p>
          <a:p>
            <a:r>
              <a:rPr lang="en-US" b="1" dirty="0" smtClean="0"/>
              <a:t>You </a:t>
            </a:r>
            <a:r>
              <a:rPr lang="en-US" b="1" dirty="0"/>
              <a:t>decide to rearrange the furniture in </a:t>
            </a:r>
            <a:r>
              <a:rPr lang="en-US" b="1" dirty="0" smtClean="0"/>
              <a:t>your </a:t>
            </a:r>
            <a:r>
              <a:rPr lang="en-US" b="1" dirty="0"/>
              <a:t>living room. </a:t>
            </a:r>
            <a:r>
              <a:rPr lang="en-US" b="1" dirty="0" smtClean="0"/>
              <a:t>For a short time you are </a:t>
            </a:r>
            <a:r>
              <a:rPr lang="en-US" b="1" dirty="0"/>
              <a:t>pushing the couch horizontally with a force of 180 </a:t>
            </a:r>
            <a:r>
              <a:rPr lang="en-US" b="1" dirty="0" smtClean="0"/>
              <a:t>N and the couch moves with a constant velocity. </a:t>
            </a:r>
            <a:r>
              <a:rPr lang="en-US" b="1" dirty="0"/>
              <a:t>If the couch has a mass of 55 kg, what is the coefficient of kinetic friction, </a:t>
            </a:r>
            <a:r>
              <a:rPr lang="en-US" b="1" dirty="0" err="1"/>
              <a:t>μ</a:t>
            </a:r>
            <a:r>
              <a:rPr lang="en-US" b="1" baseline="-25000" dirty="0" err="1"/>
              <a:t>k</a:t>
            </a:r>
            <a:r>
              <a:rPr lang="en-US" b="1" dirty="0"/>
              <a:t>, between the couch and the carpet?</a:t>
            </a:r>
            <a:br>
              <a:rPr lang="en-US" b="1" dirty="0"/>
            </a:br>
            <a:endParaRPr lang="en-US" b="1" dirty="0" smtClean="0"/>
          </a:p>
        </p:txBody>
      </p:sp>
    </p:spTree>
    <p:extLst>
      <p:ext uri="{BB962C8B-B14F-4D97-AF65-F5344CB8AC3E}">
        <p14:creationId xmlns:p14="http://schemas.microsoft.com/office/powerpoint/2010/main" val="120657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smtClean="0"/>
              <a:t>Exit Slip - None</a:t>
            </a:r>
            <a:endParaRPr lang="en-US" b="1" dirty="0" smtClean="0"/>
          </a:p>
          <a:p>
            <a:endParaRPr lang="en-US" b="1" dirty="0" smtClean="0"/>
          </a:p>
          <a:p>
            <a:r>
              <a:rPr lang="en-US" b="1" dirty="0" smtClean="0"/>
              <a:t>What’s </a:t>
            </a:r>
            <a:r>
              <a:rPr lang="en-US" b="1" dirty="0" smtClean="0"/>
              <a:t>Due?  (Pending assignments to complete.)</a:t>
            </a:r>
          </a:p>
          <a:p>
            <a:pPr lvl="1"/>
            <a:r>
              <a:rPr lang="en-US" sz="2000" b="1" dirty="0" smtClean="0"/>
              <a:t>Complete the Friction Worksheet problems</a:t>
            </a:r>
            <a:r>
              <a:rPr lang="en-US" sz="2000" b="1" dirty="0" smtClean="0"/>
              <a:t>.  Using answers.</a:t>
            </a:r>
          </a:p>
          <a:p>
            <a:pPr lvl="1"/>
            <a:r>
              <a:rPr lang="en-US" sz="1900" b="1" dirty="0" smtClean="0"/>
              <a:t>Complete the Extra Practice Worksheet. Using answers.</a:t>
            </a:r>
            <a:endParaRPr lang="en-US" sz="1900" b="1" dirty="0"/>
          </a:p>
          <a:p>
            <a:r>
              <a:rPr lang="en-US" b="1" dirty="0" smtClean="0"/>
              <a:t>What’s Next?  (How to prepare for the next day)</a:t>
            </a:r>
          </a:p>
          <a:p>
            <a:pPr lvl="1"/>
            <a:r>
              <a:rPr lang="en-US" b="1" dirty="0" smtClean="0"/>
              <a:t>Multibody Problems</a:t>
            </a:r>
          </a:p>
          <a:p>
            <a:pPr lvl="1"/>
            <a:r>
              <a:rPr lang="en-US" b="1" dirty="0" smtClean="0"/>
              <a:t>Read p57-75</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30098</TotalTime>
  <Words>240</Words>
  <Application>Microsoft Office PowerPoint</Application>
  <PresentationFormat>Widescreen</PresentationFormat>
  <Paragraphs>29</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Euclid Extra</vt:lpstr>
      <vt:lpstr>Wingdings 3</vt:lpstr>
      <vt:lpstr>Ion Boardroom</vt:lpstr>
      <vt:lpstr>Physics 1 –  Oct 29, 2019</vt:lpstr>
      <vt:lpstr>Friction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274</cp:revision>
  <dcterms:created xsi:type="dcterms:W3CDTF">2015-08-11T02:33:52Z</dcterms:created>
  <dcterms:modified xsi:type="dcterms:W3CDTF">2019-10-30T21:42:08Z</dcterms:modified>
</cp:coreProperties>
</file>